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A0AA9-BF56-4056-8F74-85B6E41B0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CE30C-B1A3-404F-B81E-A541EE364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7BB87-AF01-42E7-A080-99B1079D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42FBE-0A47-4F98-AD58-A19EDE8AD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1EFB2-B79B-40DC-BB7E-97644765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905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0EB05-3C65-4155-8185-61BCCD48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E45A6-A5E9-4A56-98A9-D6323A236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6C986-140E-4398-9238-998E3CB87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C34D6-336C-4EB7-84BF-F9494461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9BBC6-4861-45B5-BA4A-B414712C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3199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F28B43-2DFA-4963-9B82-51B2594D1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05087-A7D9-4695-8CA0-3ABADECF3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31560-1E4F-4FDF-A438-896705A2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95E-9437-48DA-A1BD-ADBD8471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E5058-75DD-4B51-8CA3-656687B3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08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F0886-6350-4252-B3B8-CA24F280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DD407-4C28-43BF-8964-4F3090859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4E1AB-6AEA-4DD3-BABF-6C607EB4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E4417-2EAE-4C09-A396-F1D74623D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D2AFC-9595-43A8-8498-346B3D76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958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7D485-8EE7-4DB0-8F5E-BC8BE370C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6A59B-A59D-4A37-BB01-2E22A9624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A2A9B-C818-4035-A67A-DF18F5F4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7D672-A707-4D10-B7F9-2C571DF8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0B445-07AA-44F4-991C-0D03AD612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905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8F0A-8110-4528-9593-68123913C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64824-784C-4A31-8E43-453AED0F2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71F54-E76A-454C-B1A7-BF605F7B3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07A82-E6FB-406E-B066-BE7C8CC6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30E64-CE90-46E7-BD39-654C9062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DBE4F-110B-41A0-8801-DBBDC422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73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EC4A-1D4C-4F72-B651-FC551E75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55331-FA5A-47DE-A4A7-3B1FC0876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1919A-FDF1-402B-89D8-31D27E34E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B24DC-1CFC-4E0E-A2DA-E93201D48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3FC345-6A1E-4A81-B669-B8F7384F2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4BA687-229E-4BD4-ACB6-A1A4C082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2679DD-C6B6-420C-85DB-380147F1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36B51-D744-40D4-B931-122FD305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705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6F0A3-2C8C-4856-86A1-A3135A96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337E4A-9D6F-4560-A1BC-299A5343E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2DE19-E25E-414A-BA45-994A7E12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F70EB-1C93-4EBF-985E-39B0F5418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170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C3A793-0DEE-4294-8031-5F888B10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98889B-5B2A-4926-A418-96ECF2364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9D190-8000-4EAF-A405-416A01FA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868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42560-4C69-4814-80F1-BE6FAC1BE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7D3CD-5E04-4130-B530-6A55F1674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3A14D-5AA6-403A-AC27-F7AE815D2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00921-645C-4C0E-9081-BC63EC86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4FA68-EAFC-4AB3-8402-A17196CF3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AB016-7DCE-4873-A917-AE61CC7E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514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68CCD-11F1-48F0-8843-188941D9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DC56A-40EB-44A1-A34C-B6F73320B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6F35B-DBA8-474A-A785-E4D1B6A01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23490-E234-4BF0-A40B-9C462C23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D65F0-6A80-44CC-81BA-3A9169A78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E398F-CBBD-4E5E-A5A1-2B8CBA32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362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8D4217-B4A6-4787-9DB5-00C19B4F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80844-2E2F-46F0-9334-D93E3AAD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448B-7894-4D2C-9D90-7ABB51A11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5F3B-0B71-4DD1-9147-E73A61AB9F24}" type="datetimeFigureOut">
              <a:rPr lang="fa-IR" smtClean="0"/>
              <a:t>18/03/1443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D9763-68D2-4A1A-9581-FC6532BB8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EDA66-AAE6-4A7B-A50E-E98441309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A871-0601-459C-8C68-927C3CD80F5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51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0B391-477B-41EA-824F-88B089B2B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389C5-0B42-4B34-8BFB-AD9C5A0D7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3104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mahdie koushesh</dc:creator>
  <cp:lastModifiedBy>mahdie koushesh</cp:lastModifiedBy>
  <cp:revision>1</cp:revision>
  <dcterms:created xsi:type="dcterms:W3CDTF">2021-10-24T16:28:49Z</dcterms:created>
  <dcterms:modified xsi:type="dcterms:W3CDTF">2021-10-24T16:28:51Z</dcterms:modified>
</cp:coreProperties>
</file>