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0EA0E-9D29-4056-A137-7E1E80BBFC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5AA8A6-8DAE-4314-8568-9B454A3C73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04FA0-F71E-40D5-BE49-0849BC03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9C38A-3862-4B6F-B4A8-B66B1DFD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A70CA-1F26-485F-BB5F-1F876C89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2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10CF-DF6E-4DC9-8097-30908FDF0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C0D6E-5AF2-4C8D-AA49-79A678380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7FE7A-DFA9-43CC-87DB-EBE7700F1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742DD-BB17-4692-817E-7520C1EB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3FC07-21F7-4703-BBCC-39DA5C4BA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6EDDC-7E67-49BF-A396-B37F67FB8B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28E135-22C4-4FCA-91DB-B4A8C689C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975C4-20AD-4DF5-B87E-01089A392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984A-8884-48A5-8927-D290D0AC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AB802-A826-4842-A705-A6F919E1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4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8CA6F-789B-47F4-9D03-80F962025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786A7-1D82-4BF4-9BCE-DA677D2A5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A0114-E2DC-4640-8798-80117CB0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A5A6-A116-4F5D-8BCA-AD2A2740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DBB3A-673C-4828-A607-F16DA71D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76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D4A65-CC55-4BEF-AB5A-F2A74DE92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DF7534-D173-4DCB-8C28-1D5931341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45DB25-6425-43AD-B697-00B71523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00BAB-FC95-4EF3-AA0F-2725BC045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62885-BC18-4B19-A5B8-60197518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10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3D702-D269-4285-ABDF-6BC5A6707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9D58E-0494-4235-8D38-FDE12ADDB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6F57A-A62C-4502-BF18-39C68623F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66E66-ACE0-4899-BEA5-B6A4635C8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46B5-9C56-4A1B-AB99-60D962671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AE68F-4C9B-46F9-ABF2-D1FFCAA6C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0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8788-A4AF-45B2-B437-C90CA1B68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8FE87-09CF-4FB7-925A-4BA783E844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2B6217-B545-4C1D-9360-5D2790C97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2456E-AD3C-4F1C-9826-B9817A084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62009-BAD0-4D4C-AA9F-4B57904B6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A2CFF6-9613-4B7E-84D7-91B4A209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8D9DFA-3D17-45A3-84C8-AD7FB548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A636F-9D00-4C23-BFC6-3164E2CFB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3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3AA83-34ED-40A9-8781-0BCAF933C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24F26-4F2B-4E6C-B593-90C124773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88441-405F-4D45-9FA3-E274F47E6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4350F9-79A3-4C46-8B69-E376779B2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3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BF8ED0-FE62-41A5-984A-DC2AD2F3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DA00C-FBD4-4371-8D86-E7EF3FB9C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36B0C-EF08-4528-9CAE-6DB4EE21B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4A7F6-EB91-4019-95E3-073F57516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6769F-9DB2-44C9-A728-0F6E49E9E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D3249-2F76-4CD5-AA70-41CEE5E71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0663C-5A04-4434-9F82-A7D3EC072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285C7-BDBD-424E-9817-50021043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EDBC0-B324-40D9-9926-222161210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9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ACDE1-1F96-414E-95B0-B5CC5E1E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1AFDFE-CC0E-4DE8-A08B-305AD65137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8A2F0A-80A2-4F2F-927A-E2BE1AC32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A7B88-3254-46C1-97AB-F5C32667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51E1A-19C6-474C-8B61-8043D3C2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5DE09-4208-4995-8D1E-490BE13E4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78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2004C8-0DC2-47A4-B224-A87C2516E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7F8A3-7F77-4FDC-B06B-298559BCE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BF455-6C49-40D4-BD5C-0398464444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76D8F-460A-4568-B361-7C58C139E12A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8111E-CE98-4103-B0DC-31A3D5530A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443A-AD06-4380-95A0-47EB0CA5AE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3D230-763E-4907-A990-C2A33082C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E02D5-6CE3-4717-A1F5-DBB2BC2E8D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125A72-CB59-4E58-8511-374940E8AB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3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shahab khorshidi</dc:creator>
  <cp:lastModifiedBy>shahab khorshidi</cp:lastModifiedBy>
  <cp:revision>1</cp:revision>
  <dcterms:created xsi:type="dcterms:W3CDTF">2021-11-08T05:55:25Z</dcterms:created>
  <dcterms:modified xsi:type="dcterms:W3CDTF">2021-11-08T05:55:25Z</dcterms:modified>
</cp:coreProperties>
</file>